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63" r:id="rId5"/>
    <p:sldId id="261" r:id="rId6"/>
    <p:sldId id="264" r:id="rId7"/>
    <p:sldId id="265" r:id="rId8"/>
    <p:sldId id="259" r:id="rId9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3" autoAdjust="0"/>
    <p:restoredTop sz="94671" autoAdjust="0"/>
  </p:normalViewPr>
  <p:slideViewPr>
    <p:cSldViewPr>
      <p:cViewPr varScale="1">
        <p:scale>
          <a:sx n="63" d="100"/>
          <a:sy n="63" d="100"/>
        </p:scale>
        <p:origin x="-1374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D4F780-7445-4DCB-9418-F10F712FF278}" type="datetimeFigureOut">
              <a:rPr lang="hu-HU" smtClean="0"/>
              <a:pPr/>
              <a:t>2017.10.18.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1C0883-83C0-4950-891F-396CDE10C727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C0883-83C0-4950-891F-396CDE10C727}" type="slidenum">
              <a:rPr lang="hu-HU" smtClean="0"/>
              <a:pPr/>
              <a:t>5</a:t>
            </a:fld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D118C-5ECD-464D-84BF-381126FEAE74}" type="datetimeFigureOut">
              <a:rPr lang="hu-HU" smtClean="0"/>
              <a:pPr/>
              <a:t>2017.10.18.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033E8-BA98-40C8-938C-C403E6A33AB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D118C-5ECD-464D-84BF-381126FEAE74}" type="datetimeFigureOut">
              <a:rPr lang="hu-HU" smtClean="0"/>
              <a:pPr/>
              <a:t>2017.10.18.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033E8-BA98-40C8-938C-C403E6A33AB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D118C-5ECD-464D-84BF-381126FEAE74}" type="datetimeFigureOut">
              <a:rPr lang="hu-HU" smtClean="0"/>
              <a:pPr/>
              <a:t>2017.10.18.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033E8-BA98-40C8-938C-C403E6A33AB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D118C-5ECD-464D-84BF-381126FEAE74}" type="datetimeFigureOut">
              <a:rPr lang="hu-HU" smtClean="0"/>
              <a:pPr/>
              <a:t>2017.10.18.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033E8-BA98-40C8-938C-C403E6A33AB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D118C-5ECD-464D-84BF-381126FEAE74}" type="datetimeFigureOut">
              <a:rPr lang="hu-HU" smtClean="0"/>
              <a:pPr/>
              <a:t>2017.10.18.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033E8-BA98-40C8-938C-C403E6A33AB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D118C-5ECD-464D-84BF-381126FEAE74}" type="datetimeFigureOut">
              <a:rPr lang="hu-HU" smtClean="0"/>
              <a:pPr/>
              <a:t>2017.10.18.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033E8-BA98-40C8-938C-C403E6A33AB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D118C-5ECD-464D-84BF-381126FEAE74}" type="datetimeFigureOut">
              <a:rPr lang="hu-HU" smtClean="0"/>
              <a:pPr/>
              <a:t>2017.10.18.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033E8-BA98-40C8-938C-C403E6A33AB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D118C-5ECD-464D-84BF-381126FEAE74}" type="datetimeFigureOut">
              <a:rPr lang="hu-HU" smtClean="0"/>
              <a:pPr/>
              <a:t>2017.10.18.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033E8-BA98-40C8-938C-C403E6A33AB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D118C-5ECD-464D-84BF-381126FEAE74}" type="datetimeFigureOut">
              <a:rPr lang="hu-HU" smtClean="0"/>
              <a:pPr/>
              <a:t>2017.10.18.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033E8-BA98-40C8-938C-C403E6A33AB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D118C-5ECD-464D-84BF-381126FEAE74}" type="datetimeFigureOut">
              <a:rPr lang="hu-HU" smtClean="0"/>
              <a:pPr/>
              <a:t>2017.10.18.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033E8-BA98-40C8-938C-C403E6A33AB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D118C-5ECD-464D-84BF-381126FEAE74}" type="datetimeFigureOut">
              <a:rPr lang="hu-HU" smtClean="0"/>
              <a:pPr/>
              <a:t>2017.10.18.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033E8-BA98-40C8-938C-C403E6A33AB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D118C-5ECD-464D-84BF-381126FEAE74}" type="datetimeFigureOut">
              <a:rPr lang="hu-HU" smtClean="0"/>
              <a:pPr/>
              <a:t>2017.10.18.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6033E8-BA98-40C8-938C-C403E6A33AB1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42910" y="0"/>
            <a:ext cx="7772400" cy="1571613"/>
          </a:xfrm>
        </p:spPr>
        <p:txBody>
          <a:bodyPr>
            <a:normAutofit/>
          </a:bodyPr>
          <a:lstStyle/>
          <a:p>
            <a:r>
              <a:rPr lang="hu-HU" dirty="0" smtClean="0">
                <a:solidFill>
                  <a:srgbClr val="002060"/>
                </a:solidFill>
                <a:latin typeface="Baskerville Old Face" pitchFamily="18" charset="0"/>
              </a:rPr>
              <a:t>57. FIRAC </a:t>
            </a:r>
            <a:r>
              <a:rPr lang="hu-HU" dirty="0" err="1" smtClean="0">
                <a:solidFill>
                  <a:srgbClr val="002060"/>
                </a:solidFill>
                <a:latin typeface="Baskerville Old Face" pitchFamily="18" charset="0"/>
              </a:rPr>
              <a:t>Congress</a:t>
            </a:r>
            <a:r>
              <a:rPr lang="hu-HU" dirty="0" smtClean="0">
                <a:solidFill>
                  <a:srgbClr val="002060"/>
                </a:solidFill>
                <a:latin typeface="Baskerville Old Face" pitchFamily="18" charset="0"/>
              </a:rPr>
              <a:t> </a:t>
            </a:r>
            <a:r>
              <a:rPr lang="hu-HU" smtClean="0">
                <a:solidFill>
                  <a:srgbClr val="002060"/>
                </a:solidFill>
                <a:latin typeface="Baskerville Old Face" pitchFamily="18" charset="0"/>
              </a:rPr>
              <a:t/>
            </a:r>
            <a:br>
              <a:rPr lang="hu-HU" smtClean="0">
                <a:solidFill>
                  <a:srgbClr val="002060"/>
                </a:solidFill>
                <a:latin typeface="Baskerville Old Face" pitchFamily="18" charset="0"/>
              </a:rPr>
            </a:br>
            <a:r>
              <a:rPr lang="hu-HU" smtClean="0">
                <a:solidFill>
                  <a:srgbClr val="002060"/>
                </a:solidFill>
                <a:latin typeface="Baskerville Old Face" pitchFamily="18" charset="0"/>
              </a:rPr>
              <a:t>04</a:t>
            </a:r>
            <a:r>
              <a:rPr lang="hu-HU" smtClean="0">
                <a:solidFill>
                  <a:srgbClr val="002060"/>
                </a:solidFill>
                <a:latin typeface="Baskerville Old Face" pitchFamily="18" charset="0"/>
              </a:rPr>
              <a:t>.-08.10.2018</a:t>
            </a:r>
            <a:endParaRPr lang="hu-HU" dirty="0">
              <a:solidFill>
                <a:srgbClr val="002060"/>
              </a:solidFill>
              <a:latin typeface="Baskerville Old Face" pitchFamily="18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4429124" y="5072074"/>
            <a:ext cx="4714876" cy="1785926"/>
          </a:xfrm>
        </p:spPr>
        <p:txBody>
          <a:bodyPr/>
          <a:lstStyle/>
          <a:p>
            <a:r>
              <a:rPr lang="hu-HU" sz="4800" dirty="0" smtClean="0">
                <a:solidFill>
                  <a:srgbClr val="FFC000"/>
                </a:solidFill>
                <a:latin typeface="Baskerville Old Face" pitchFamily="18" charset="0"/>
              </a:rPr>
              <a:t>HUNGARY</a:t>
            </a:r>
          </a:p>
          <a:p>
            <a:r>
              <a:rPr lang="hu-HU" sz="4800" dirty="0" smtClean="0">
                <a:solidFill>
                  <a:srgbClr val="FFC000"/>
                </a:solidFill>
                <a:latin typeface="Baskerville Old Face" pitchFamily="18" charset="0"/>
              </a:rPr>
              <a:t>Tapolca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>
                <a:latin typeface="Baskerville Old Face" pitchFamily="18" charset="0"/>
              </a:rPr>
              <a:t>Hotel </a:t>
            </a:r>
            <a:r>
              <a:rPr lang="hu-HU" dirty="0" err="1" smtClean="0">
                <a:latin typeface="Baskerville Old Face" pitchFamily="18" charset="0"/>
              </a:rPr>
              <a:t>Pelion</a:t>
            </a:r>
            <a:r>
              <a:rPr lang="hu-HU" dirty="0" smtClean="0">
                <a:latin typeface="Baskerville Old Face" pitchFamily="18" charset="0"/>
              </a:rPr>
              <a:t> Tapolca</a:t>
            </a:r>
            <a:endParaRPr lang="hu-HU" dirty="0">
              <a:latin typeface="Baskerville Old Face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000636"/>
            <a:ext cx="8229600" cy="1714512"/>
          </a:xfrm>
        </p:spPr>
        <p:txBody>
          <a:bodyPr/>
          <a:lstStyle/>
          <a:p>
            <a:r>
              <a:rPr lang="hu-HU" dirty="0" smtClean="0">
                <a:latin typeface="Baskerville Old Face" pitchFamily="18" charset="0"/>
              </a:rPr>
              <a:t>**** </a:t>
            </a:r>
            <a:r>
              <a:rPr lang="hu-HU" dirty="0" err="1" smtClean="0">
                <a:latin typeface="Baskerville Old Face" pitchFamily="18" charset="0"/>
              </a:rPr>
              <a:t>Superior</a:t>
            </a:r>
            <a:r>
              <a:rPr lang="hu-HU" dirty="0" smtClean="0">
                <a:latin typeface="Baskerville Old Face" pitchFamily="18" charset="0"/>
              </a:rPr>
              <a:t> Hotel </a:t>
            </a:r>
          </a:p>
          <a:p>
            <a:r>
              <a:rPr lang="hu-HU" dirty="0" smtClean="0">
                <a:latin typeface="Baskerville Old Face" pitchFamily="18" charset="0"/>
              </a:rPr>
              <a:t>wellness and </a:t>
            </a:r>
            <a:r>
              <a:rPr lang="hu-HU" dirty="0" err="1" smtClean="0">
                <a:latin typeface="Baskerville Old Face" pitchFamily="18" charset="0"/>
              </a:rPr>
              <a:t>recreation</a:t>
            </a:r>
            <a:r>
              <a:rPr lang="hu-HU" dirty="0" smtClean="0">
                <a:latin typeface="Baskerville Old Face" pitchFamily="18" charset="0"/>
              </a:rPr>
              <a:t> part </a:t>
            </a:r>
            <a:r>
              <a:rPr lang="hu-HU" dirty="0" err="1" smtClean="0">
                <a:latin typeface="Baskerville Old Face" pitchFamily="18" charset="0"/>
              </a:rPr>
              <a:t>are</a:t>
            </a:r>
            <a:r>
              <a:rPr lang="hu-HU" dirty="0" smtClean="0">
                <a:latin typeface="Baskerville Old Face" pitchFamily="18" charset="0"/>
              </a:rPr>
              <a:t> free </a:t>
            </a:r>
            <a:r>
              <a:rPr lang="hu-HU" dirty="0" err="1" smtClean="0">
                <a:latin typeface="Baskerville Old Face" pitchFamily="18" charset="0"/>
              </a:rPr>
              <a:t>charge</a:t>
            </a:r>
            <a:endParaRPr lang="hu-HU" dirty="0" smtClean="0">
              <a:latin typeface="Baskerville Old Face" pitchFamily="18" charset="0"/>
            </a:endParaRPr>
          </a:p>
          <a:p>
            <a:endParaRPr lang="hu-HU" dirty="0">
              <a:latin typeface="Baskerville Old Fac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2971792" cy="654032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latin typeface="Baskerville Old Face" pitchFamily="18" charset="0"/>
              </a:rPr>
              <a:t>Hotel </a:t>
            </a:r>
            <a:r>
              <a:rPr lang="hu-HU" dirty="0" err="1" smtClean="0">
                <a:latin typeface="Baskerville Old Face" pitchFamily="18" charset="0"/>
              </a:rPr>
              <a:t>Pelion</a:t>
            </a:r>
            <a:endParaRPr lang="hu-HU" dirty="0">
              <a:latin typeface="Baskerville Old Face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214678" y="285728"/>
            <a:ext cx="5929322" cy="2071702"/>
          </a:xfrm>
        </p:spPr>
        <p:txBody>
          <a:bodyPr>
            <a:normAutofit fontScale="85000" lnSpcReduction="20000"/>
          </a:bodyPr>
          <a:lstStyle/>
          <a:p>
            <a:r>
              <a:rPr lang="hu-HU" dirty="0" err="1" smtClean="0">
                <a:solidFill>
                  <a:srgbClr val="002060"/>
                </a:solidFill>
              </a:rPr>
              <a:t>Outside</a:t>
            </a:r>
            <a:r>
              <a:rPr lang="hu-HU" dirty="0" smtClean="0">
                <a:solidFill>
                  <a:srgbClr val="002060"/>
                </a:solidFill>
              </a:rPr>
              <a:t> and </a:t>
            </a:r>
            <a:r>
              <a:rPr lang="hu-HU" dirty="0" err="1" smtClean="0">
                <a:solidFill>
                  <a:srgbClr val="002060"/>
                </a:solidFill>
              </a:rPr>
              <a:t>inside</a:t>
            </a:r>
            <a:r>
              <a:rPr lang="hu-HU" dirty="0" smtClean="0">
                <a:solidFill>
                  <a:srgbClr val="002060"/>
                </a:solidFill>
              </a:rPr>
              <a:t> </a:t>
            </a:r>
            <a:r>
              <a:rPr lang="hu-HU" dirty="0" err="1" smtClean="0">
                <a:solidFill>
                  <a:srgbClr val="002060"/>
                </a:solidFill>
              </a:rPr>
              <a:t>pools</a:t>
            </a:r>
            <a:endParaRPr lang="hu-HU" dirty="0" smtClean="0">
              <a:solidFill>
                <a:srgbClr val="002060"/>
              </a:solidFill>
            </a:endParaRPr>
          </a:p>
          <a:p>
            <a:r>
              <a:rPr lang="hu-HU" dirty="0" smtClean="0">
                <a:solidFill>
                  <a:srgbClr val="002060"/>
                </a:solidFill>
              </a:rPr>
              <a:t>31-33 °C </a:t>
            </a:r>
            <a:r>
              <a:rPr lang="hu-HU" dirty="0" err="1" smtClean="0">
                <a:solidFill>
                  <a:srgbClr val="002060"/>
                </a:solidFill>
              </a:rPr>
              <a:t>warm</a:t>
            </a:r>
            <a:r>
              <a:rPr lang="hu-HU" dirty="0" smtClean="0">
                <a:solidFill>
                  <a:srgbClr val="002060"/>
                </a:solidFill>
              </a:rPr>
              <a:t> </a:t>
            </a:r>
            <a:r>
              <a:rPr lang="hu-HU" dirty="0" err="1" smtClean="0">
                <a:solidFill>
                  <a:srgbClr val="002060"/>
                </a:solidFill>
              </a:rPr>
              <a:t>termal</a:t>
            </a:r>
            <a:r>
              <a:rPr lang="hu-HU" dirty="0" smtClean="0">
                <a:solidFill>
                  <a:srgbClr val="002060"/>
                </a:solidFill>
              </a:rPr>
              <a:t> </a:t>
            </a:r>
            <a:r>
              <a:rPr lang="hu-HU" dirty="0" err="1" smtClean="0">
                <a:solidFill>
                  <a:srgbClr val="002060"/>
                </a:solidFill>
              </a:rPr>
              <a:t>water</a:t>
            </a:r>
            <a:endParaRPr lang="hu-HU" dirty="0" smtClean="0">
              <a:solidFill>
                <a:srgbClr val="002060"/>
              </a:solidFill>
            </a:endParaRPr>
          </a:p>
          <a:p>
            <a:r>
              <a:rPr lang="hu-HU" dirty="0" err="1" smtClean="0">
                <a:solidFill>
                  <a:srgbClr val="002060"/>
                </a:solidFill>
              </a:rPr>
              <a:t>Under</a:t>
            </a:r>
            <a:r>
              <a:rPr lang="hu-HU" dirty="0" smtClean="0">
                <a:solidFill>
                  <a:srgbClr val="002060"/>
                </a:solidFill>
              </a:rPr>
              <a:t> </a:t>
            </a:r>
            <a:r>
              <a:rPr lang="hu-HU" dirty="0" err="1" smtClean="0">
                <a:solidFill>
                  <a:srgbClr val="002060"/>
                </a:solidFill>
              </a:rPr>
              <a:t>the</a:t>
            </a:r>
            <a:r>
              <a:rPr lang="hu-HU" dirty="0" smtClean="0">
                <a:solidFill>
                  <a:srgbClr val="002060"/>
                </a:solidFill>
              </a:rPr>
              <a:t> hotel is a </a:t>
            </a:r>
            <a:r>
              <a:rPr lang="hu-HU" dirty="0" err="1" smtClean="0">
                <a:solidFill>
                  <a:srgbClr val="002060"/>
                </a:solidFill>
              </a:rPr>
              <a:t>salt</a:t>
            </a:r>
            <a:r>
              <a:rPr lang="hu-HU" dirty="0" smtClean="0">
                <a:solidFill>
                  <a:srgbClr val="002060"/>
                </a:solidFill>
              </a:rPr>
              <a:t> </a:t>
            </a:r>
            <a:r>
              <a:rPr lang="hu-HU" dirty="0" err="1" smtClean="0">
                <a:solidFill>
                  <a:srgbClr val="002060"/>
                </a:solidFill>
              </a:rPr>
              <a:t>cave</a:t>
            </a:r>
            <a:r>
              <a:rPr lang="hu-HU" dirty="0" smtClean="0">
                <a:solidFill>
                  <a:srgbClr val="002060"/>
                </a:solidFill>
              </a:rPr>
              <a:t> </a:t>
            </a:r>
            <a:r>
              <a:rPr lang="hu-HU" dirty="0" err="1" smtClean="0">
                <a:solidFill>
                  <a:srgbClr val="002060"/>
                </a:solidFill>
              </a:rPr>
              <a:t>with</a:t>
            </a:r>
            <a:r>
              <a:rPr lang="hu-HU" dirty="0" smtClean="0">
                <a:solidFill>
                  <a:srgbClr val="002060"/>
                </a:solidFill>
              </a:rPr>
              <a:t> </a:t>
            </a:r>
            <a:r>
              <a:rPr lang="hu-HU" dirty="0" err="1" smtClean="0">
                <a:solidFill>
                  <a:srgbClr val="002060"/>
                </a:solidFill>
              </a:rPr>
              <a:t>clean</a:t>
            </a:r>
            <a:r>
              <a:rPr lang="hu-HU" dirty="0" smtClean="0">
                <a:solidFill>
                  <a:srgbClr val="002060"/>
                </a:solidFill>
              </a:rPr>
              <a:t> and </a:t>
            </a:r>
            <a:r>
              <a:rPr lang="hu-HU" dirty="0" err="1" smtClean="0">
                <a:solidFill>
                  <a:srgbClr val="002060"/>
                </a:solidFill>
              </a:rPr>
              <a:t>healthy</a:t>
            </a:r>
            <a:r>
              <a:rPr lang="hu-HU" dirty="0" smtClean="0">
                <a:solidFill>
                  <a:srgbClr val="002060"/>
                </a:solidFill>
              </a:rPr>
              <a:t> air, </a:t>
            </a:r>
            <a:r>
              <a:rPr lang="hu-HU" dirty="0" err="1" smtClean="0">
                <a:solidFill>
                  <a:srgbClr val="002060"/>
                </a:solidFill>
              </a:rPr>
              <a:t>where</a:t>
            </a:r>
            <a:r>
              <a:rPr lang="hu-HU" dirty="0" smtClean="0">
                <a:solidFill>
                  <a:srgbClr val="002060"/>
                </a:solidFill>
              </a:rPr>
              <a:t> </a:t>
            </a:r>
            <a:r>
              <a:rPr lang="hu-HU" dirty="0" err="1" smtClean="0">
                <a:solidFill>
                  <a:srgbClr val="002060"/>
                </a:solidFill>
              </a:rPr>
              <a:t>can</a:t>
            </a:r>
            <a:r>
              <a:rPr lang="hu-HU" dirty="0" smtClean="0">
                <a:solidFill>
                  <a:srgbClr val="002060"/>
                </a:solidFill>
              </a:rPr>
              <a:t> be </a:t>
            </a:r>
            <a:r>
              <a:rPr lang="hu-HU" dirty="0" err="1" smtClean="0">
                <a:solidFill>
                  <a:srgbClr val="002060"/>
                </a:solidFill>
              </a:rPr>
              <a:t>recreate</a:t>
            </a:r>
            <a:endParaRPr lang="hu-H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14282" y="1214423"/>
            <a:ext cx="8643998" cy="1785950"/>
          </a:xfrm>
        </p:spPr>
        <p:txBody>
          <a:bodyPr/>
          <a:lstStyle/>
          <a:p>
            <a:r>
              <a:rPr lang="hu-HU" sz="2800" dirty="0" smtClean="0"/>
              <a:t>Big </a:t>
            </a:r>
            <a:r>
              <a:rPr lang="hu-HU" sz="2800" dirty="0" err="1" smtClean="0"/>
              <a:t>wine-growing</a:t>
            </a:r>
            <a:r>
              <a:rPr lang="hu-HU" sz="2800" dirty="0" smtClean="0"/>
              <a:t> </a:t>
            </a:r>
            <a:r>
              <a:rPr lang="hu-HU" sz="2800" dirty="0" err="1" smtClean="0"/>
              <a:t>region</a:t>
            </a:r>
            <a:endParaRPr lang="hu-HU" sz="2800" dirty="0" smtClean="0"/>
          </a:p>
          <a:p>
            <a:r>
              <a:rPr lang="hu-HU" sz="2800" dirty="0" err="1" smtClean="0"/>
              <a:t>There</a:t>
            </a:r>
            <a:r>
              <a:rPr lang="hu-HU" sz="2800" dirty="0" smtClean="0"/>
              <a:t> </a:t>
            </a:r>
            <a:r>
              <a:rPr lang="hu-HU" sz="2800" dirty="0" err="1" smtClean="0"/>
              <a:t>are</a:t>
            </a:r>
            <a:r>
              <a:rPr lang="hu-HU" sz="2800" dirty="0" smtClean="0"/>
              <a:t> </a:t>
            </a:r>
            <a:r>
              <a:rPr lang="hu-HU" sz="2800" dirty="0" err="1" smtClean="0"/>
              <a:t>many</a:t>
            </a:r>
            <a:r>
              <a:rPr lang="hu-HU" sz="2800" dirty="0" smtClean="0"/>
              <a:t> </a:t>
            </a:r>
            <a:r>
              <a:rPr lang="hu-HU" sz="2800" dirty="0" err="1" smtClean="0"/>
              <a:t>hill</a:t>
            </a:r>
            <a:r>
              <a:rPr lang="hu-HU" sz="2800" dirty="0" smtClean="0"/>
              <a:t>, </a:t>
            </a:r>
            <a:r>
              <a:rPr lang="hu-HU" sz="2800" dirty="0" err="1" smtClean="0"/>
              <a:t>where</a:t>
            </a:r>
            <a:r>
              <a:rPr lang="hu-HU" sz="2800" dirty="0" smtClean="0"/>
              <a:t> </a:t>
            </a:r>
            <a:r>
              <a:rPr lang="hu-HU" sz="2800" dirty="0" err="1" smtClean="0"/>
              <a:t>can</a:t>
            </a:r>
            <a:r>
              <a:rPr lang="hu-HU" sz="2800" dirty="0" smtClean="0"/>
              <a:t> be </a:t>
            </a:r>
            <a:r>
              <a:rPr lang="hu-HU" sz="2800" dirty="0" err="1" smtClean="0"/>
              <a:t>doing</a:t>
            </a:r>
            <a:r>
              <a:rPr lang="hu-HU" sz="2800" dirty="0" smtClean="0"/>
              <a:t> SOTA </a:t>
            </a:r>
            <a:r>
              <a:rPr lang="hu-HU" sz="2800" dirty="0" err="1" smtClean="0"/>
              <a:t>QSOs</a:t>
            </a:r>
            <a:endParaRPr lang="hu-HU" sz="2800" dirty="0" smtClean="0"/>
          </a:p>
          <a:p>
            <a:endParaRPr lang="hu-HU" dirty="0" smtClean="0"/>
          </a:p>
        </p:txBody>
      </p:sp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Around</a:t>
            </a:r>
            <a:r>
              <a:rPr lang="hu-HU" dirty="0" smtClean="0"/>
              <a:t> Tapolca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latin typeface="Baskerville Old Face" pitchFamily="18" charset="0"/>
              </a:rPr>
              <a:t>The </a:t>
            </a:r>
            <a:r>
              <a:rPr lang="hu-HU" dirty="0" err="1" smtClean="0">
                <a:latin typeface="Baskerville Old Face" pitchFamily="18" charset="0"/>
              </a:rPr>
              <a:t>Programe</a:t>
            </a:r>
            <a:r>
              <a:rPr lang="hu-HU" dirty="0" smtClean="0">
                <a:latin typeface="Baskerville Old Face" pitchFamily="18" charset="0"/>
              </a:rPr>
              <a:t> </a:t>
            </a:r>
            <a:r>
              <a:rPr lang="hu-HU" dirty="0" err="1" smtClean="0">
                <a:latin typeface="Baskerville Old Face" pitchFamily="18" charset="0"/>
              </a:rPr>
              <a:t>plan</a:t>
            </a:r>
            <a:endParaRPr lang="hu-HU" dirty="0">
              <a:latin typeface="Baskerville Old Face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b="1" u="sng" dirty="0" smtClean="0">
                <a:solidFill>
                  <a:srgbClr val="002060"/>
                </a:solidFill>
                <a:latin typeface="Baskerville Old Face" pitchFamily="18" charset="0"/>
              </a:rPr>
              <a:t>27.09 </a:t>
            </a:r>
            <a:r>
              <a:rPr lang="hu-HU" b="1" u="sng" dirty="0" err="1" smtClean="0">
                <a:solidFill>
                  <a:srgbClr val="002060"/>
                </a:solidFill>
                <a:latin typeface="Baskerville Old Face" pitchFamily="18" charset="0"/>
              </a:rPr>
              <a:t>Thursday</a:t>
            </a:r>
            <a:endParaRPr lang="hu-HU" b="1" u="sng" dirty="0">
              <a:solidFill>
                <a:srgbClr val="002060"/>
              </a:solidFill>
              <a:latin typeface="Baskerville Old Face" pitchFamily="18" charset="0"/>
            </a:endParaRPr>
          </a:p>
          <a:p>
            <a:r>
              <a:rPr lang="hu-HU" sz="2000" b="1" dirty="0" smtClean="0">
                <a:solidFill>
                  <a:srgbClr val="002060"/>
                </a:solidFill>
                <a:latin typeface="Baskerville Old Face" pitchFamily="18" charset="0"/>
              </a:rPr>
              <a:t>FIRAC </a:t>
            </a:r>
            <a:r>
              <a:rPr lang="hu-HU" sz="2000" b="1" dirty="0" err="1" smtClean="0">
                <a:solidFill>
                  <a:srgbClr val="002060"/>
                </a:solidFill>
                <a:latin typeface="Baskerville Old Face" pitchFamily="18" charset="0"/>
              </a:rPr>
              <a:t>Congress</a:t>
            </a:r>
            <a:r>
              <a:rPr lang="hu-HU" sz="2000" b="1" dirty="0" smtClean="0">
                <a:solidFill>
                  <a:srgbClr val="002060"/>
                </a:solidFill>
                <a:latin typeface="Baskerville Old Face" pitchFamily="18" charset="0"/>
              </a:rPr>
              <a:t> </a:t>
            </a:r>
            <a:r>
              <a:rPr lang="hu-HU" sz="2000" b="1" dirty="0" err="1" smtClean="0">
                <a:solidFill>
                  <a:srgbClr val="002060"/>
                </a:solidFill>
                <a:latin typeface="Baskerville Old Face" pitchFamily="18" charset="0"/>
              </a:rPr>
              <a:t>members</a:t>
            </a:r>
            <a:r>
              <a:rPr lang="hu-HU" sz="2000" b="1" dirty="0" smtClean="0">
                <a:solidFill>
                  <a:srgbClr val="002060"/>
                </a:solidFill>
                <a:latin typeface="Baskerville Old Face" pitchFamily="18" charset="0"/>
              </a:rPr>
              <a:t> </a:t>
            </a:r>
            <a:r>
              <a:rPr lang="hu-HU" sz="2000" b="1" dirty="0" err="1" smtClean="0">
                <a:solidFill>
                  <a:srgbClr val="002060"/>
                </a:solidFill>
                <a:latin typeface="Baskerville Old Face" pitchFamily="18" charset="0"/>
              </a:rPr>
              <a:t>arrive</a:t>
            </a:r>
            <a:endParaRPr lang="hu-HU" sz="2000" b="1" dirty="0" smtClean="0">
              <a:solidFill>
                <a:srgbClr val="002060"/>
              </a:solidFill>
              <a:latin typeface="Baskerville Old Face" pitchFamily="18" charset="0"/>
            </a:endParaRPr>
          </a:p>
          <a:p>
            <a:r>
              <a:rPr lang="hu-HU" sz="2000" b="1" dirty="0" err="1" smtClean="0">
                <a:solidFill>
                  <a:srgbClr val="002060"/>
                </a:solidFill>
                <a:latin typeface="Baskerville Old Face" pitchFamily="18" charset="0"/>
              </a:rPr>
              <a:t>Dinner</a:t>
            </a:r>
            <a:endParaRPr lang="hu-HU" sz="2000" b="1" dirty="0" smtClean="0">
              <a:solidFill>
                <a:srgbClr val="002060"/>
              </a:solidFill>
              <a:latin typeface="Baskerville Old Face" pitchFamily="18" charset="0"/>
            </a:endParaRPr>
          </a:p>
          <a:p>
            <a:r>
              <a:rPr lang="hu-HU" sz="2000" b="1" dirty="0" err="1" smtClean="0">
                <a:solidFill>
                  <a:srgbClr val="002060"/>
                </a:solidFill>
                <a:latin typeface="Baskerville Old Face" pitchFamily="18" charset="0"/>
              </a:rPr>
              <a:t>President</a:t>
            </a:r>
            <a:r>
              <a:rPr lang="hu-HU" sz="2000" b="1" dirty="0" smtClean="0">
                <a:solidFill>
                  <a:srgbClr val="002060"/>
                </a:solidFill>
                <a:latin typeface="Baskerville Old Face" pitchFamily="18" charset="0"/>
              </a:rPr>
              <a:t> meeting </a:t>
            </a:r>
          </a:p>
          <a:p>
            <a:pPr>
              <a:buNone/>
            </a:pPr>
            <a:r>
              <a:rPr lang="hu-HU" b="1" u="sng" dirty="0" smtClean="0">
                <a:solidFill>
                  <a:srgbClr val="002060"/>
                </a:solidFill>
                <a:latin typeface="Baskerville Old Face" pitchFamily="18" charset="0"/>
              </a:rPr>
              <a:t>28.09 </a:t>
            </a:r>
            <a:r>
              <a:rPr lang="hu-HU" b="1" u="sng" dirty="0" err="1" smtClean="0">
                <a:solidFill>
                  <a:srgbClr val="002060"/>
                </a:solidFill>
                <a:latin typeface="Baskerville Old Face" pitchFamily="18" charset="0"/>
              </a:rPr>
              <a:t>Friday</a:t>
            </a:r>
            <a:endParaRPr lang="hu-HU" b="1" u="sng" dirty="0" smtClean="0">
              <a:solidFill>
                <a:srgbClr val="002060"/>
              </a:solidFill>
              <a:latin typeface="Baskerville Old Face" pitchFamily="18" charset="0"/>
            </a:endParaRPr>
          </a:p>
          <a:p>
            <a:r>
              <a:rPr lang="hu-HU" sz="2000" b="1" dirty="0" err="1" smtClean="0">
                <a:solidFill>
                  <a:srgbClr val="002060"/>
                </a:solidFill>
                <a:latin typeface="Baskerville Old Face" pitchFamily="18" charset="0"/>
              </a:rPr>
              <a:t>Breakfeast</a:t>
            </a:r>
            <a:endParaRPr lang="hu-HU" sz="2000" b="1" dirty="0" smtClean="0">
              <a:solidFill>
                <a:srgbClr val="002060"/>
              </a:solidFill>
              <a:latin typeface="Baskerville Old Face" pitchFamily="18" charset="0"/>
            </a:endParaRPr>
          </a:p>
          <a:p>
            <a:r>
              <a:rPr lang="hu-HU" sz="2000" b="1" dirty="0" err="1" smtClean="0">
                <a:solidFill>
                  <a:srgbClr val="002060"/>
                </a:solidFill>
                <a:latin typeface="Baskerville Old Face" pitchFamily="18" charset="0"/>
              </a:rPr>
              <a:t>Opening</a:t>
            </a:r>
            <a:r>
              <a:rPr lang="hu-HU" sz="2000" b="1" dirty="0" smtClean="0">
                <a:solidFill>
                  <a:srgbClr val="002060"/>
                </a:solidFill>
                <a:latin typeface="Baskerville Old Face" pitchFamily="18" charset="0"/>
              </a:rPr>
              <a:t> </a:t>
            </a:r>
            <a:r>
              <a:rPr lang="hu-HU" sz="2000" b="1" dirty="0" err="1" smtClean="0">
                <a:solidFill>
                  <a:srgbClr val="002060"/>
                </a:solidFill>
                <a:latin typeface="Baskerville Old Face" pitchFamily="18" charset="0"/>
              </a:rPr>
              <a:t>the</a:t>
            </a:r>
            <a:r>
              <a:rPr lang="hu-HU" sz="2000" b="1" dirty="0" smtClean="0">
                <a:solidFill>
                  <a:srgbClr val="002060"/>
                </a:solidFill>
                <a:latin typeface="Baskerville Old Face" pitchFamily="18" charset="0"/>
              </a:rPr>
              <a:t> </a:t>
            </a:r>
            <a:r>
              <a:rPr lang="hu-HU" sz="2000" b="1" dirty="0" err="1" smtClean="0">
                <a:solidFill>
                  <a:srgbClr val="002060"/>
                </a:solidFill>
                <a:latin typeface="Baskerville Old Face" pitchFamily="18" charset="0"/>
              </a:rPr>
              <a:t>congress</a:t>
            </a:r>
            <a:r>
              <a:rPr lang="hu-HU" sz="2000" b="1" dirty="0" smtClean="0">
                <a:solidFill>
                  <a:srgbClr val="002060"/>
                </a:solidFill>
                <a:latin typeface="Baskerville Old Face" pitchFamily="18" charset="0"/>
              </a:rPr>
              <a:t> and </a:t>
            </a:r>
            <a:r>
              <a:rPr lang="hu-HU" sz="2000" b="1" dirty="0" err="1" smtClean="0">
                <a:solidFill>
                  <a:srgbClr val="002060"/>
                </a:solidFill>
                <a:latin typeface="Baskerville Old Face" pitchFamily="18" charset="0"/>
              </a:rPr>
              <a:t>radio</a:t>
            </a:r>
            <a:r>
              <a:rPr lang="hu-HU" sz="2000" b="1" dirty="0" smtClean="0">
                <a:solidFill>
                  <a:srgbClr val="002060"/>
                </a:solidFill>
                <a:latin typeface="Baskerville Old Face" pitchFamily="18" charset="0"/>
              </a:rPr>
              <a:t> </a:t>
            </a:r>
            <a:r>
              <a:rPr lang="hu-HU" sz="2000" b="1" dirty="0" err="1" smtClean="0">
                <a:solidFill>
                  <a:srgbClr val="002060"/>
                </a:solidFill>
                <a:latin typeface="Baskerville Old Face" pitchFamily="18" charset="0"/>
              </a:rPr>
              <a:t>station</a:t>
            </a:r>
            <a:endParaRPr lang="hu-HU" sz="2000" b="1" dirty="0" smtClean="0">
              <a:solidFill>
                <a:srgbClr val="002060"/>
              </a:solidFill>
              <a:latin typeface="Baskerville Old Face" pitchFamily="18" charset="0"/>
            </a:endParaRPr>
          </a:p>
          <a:p>
            <a:r>
              <a:rPr lang="hu-HU" sz="2000" b="1" dirty="0" err="1" smtClean="0">
                <a:solidFill>
                  <a:srgbClr val="002060"/>
                </a:solidFill>
                <a:latin typeface="Baskerville Old Face" pitchFamily="18" charset="0"/>
              </a:rPr>
              <a:t>Congress</a:t>
            </a:r>
            <a:r>
              <a:rPr lang="hu-HU" sz="2000" b="1" dirty="0" smtClean="0">
                <a:solidFill>
                  <a:srgbClr val="002060"/>
                </a:solidFill>
                <a:latin typeface="Baskerville Old Face" pitchFamily="18" charset="0"/>
              </a:rPr>
              <a:t> meeting</a:t>
            </a:r>
          </a:p>
          <a:p>
            <a:r>
              <a:rPr lang="hu-HU" sz="2000" b="1" dirty="0" err="1" smtClean="0">
                <a:solidFill>
                  <a:srgbClr val="002060"/>
                </a:solidFill>
                <a:latin typeface="Baskerville Old Face" pitchFamily="18" charset="0"/>
              </a:rPr>
              <a:t>Lunch</a:t>
            </a:r>
            <a:endParaRPr lang="hu-HU" sz="2000" b="1" dirty="0" smtClean="0">
              <a:solidFill>
                <a:srgbClr val="002060"/>
              </a:solidFill>
              <a:latin typeface="Baskerville Old Face" pitchFamily="18" charset="0"/>
            </a:endParaRPr>
          </a:p>
          <a:p>
            <a:r>
              <a:rPr lang="hu-HU" sz="2000" b="1" dirty="0" smtClean="0">
                <a:solidFill>
                  <a:srgbClr val="002060"/>
                </a:solidFill>
                <a:latin typeface="Baskerville Old Face" pitchFamily="18" charset="0"/>
              </a:rPr>
              <a:t>City </a:t>
            </a:r>
            <a:r>
              <a:rPr lang="hu-HU" sz="2000" b="1" dirty="0" err="1" smtClean="0">
                <a:solidFill>
                  <a:srgbClr val="002060"/>
                </a:solidFill>
                <a:latin typeface="Baskerville Old Face" pitchFamily="18" charset="0"/>
              </a:rPr>
              <a:t>tour</a:t>
            </a:r>
            <a:endParaRPr lang="hu-HU" sz="2000" b="1" dirty="0" smtClean="0">
              <a:solidFill>
                <a:srgbClr val="002060"/>
              </a:solidFill>
              <a:latin typeface="Baskerville Old Face" pitchFamily="18" charset="0"/>
            </a:endParaRPr>
          </a:p>
          <a:p>
            <a:r>
              <a:rPr lang="hu-HU" sz="2000" b="1" dirty="0" err="1" smtClean="0">
                <a:solidFill>
                  <a:srgbClr val="002060"/>
                </a:solidFill>
                <a:latin typeface="Baskerville Old Face" pitchFamily="18" charset="0"/>
              </a:rPr>
              <a:t>Dinner</a:t>
            </a:r>
            <a:endParaRPr lang="hu-HU" sz="2000" b="1" dirty="0" smtClean="0">
              <a:solidFill>
                <a:srgbClr val="002060"/>
              </a:solidFill>
              <a:latin typeface="Baskerville Old Face" pitchFamily="18" charset="0"/>
            </a:endParaRPr>
          </a:p>
          <a:p>
            <a:r>
              <a:rPr lang="hu-HU" sz="2000" b="1" dirty="0" smtClean="0">
                <a:solidFill>
                  <a:srgbClr val="002060"/>
                </a:solidFill>
                <a:latin typeface="Baskerville Old Face" pitchFamily="18" charset="0"/>
              </a:rPr>
              <a:t>(alt.: Wellness)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2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FFFF00"/>
                </a:solidFill>
                <a:latin typeface="Baskerville Old Face" pitchFamily="18" charset="0"/>
              </a:rPr>
              <a:t>The </a:t>
            </a:r>
            <a:r>
              <a:rPr lang="hu-HU" dirty="0" err="1" smtClean="0">
                <a:solidFill>
                  <a:srgbClr val="FFFF00"/>
                </a:solidFill>
                <a:latin typeface="Baskerville Old Face" pitchFamily="18" charset="0"/>
              </a:rPr>
              <a:t>Programe</a:t>
            </a:r>
            <a:r>
              <a:rPr lang="hu-HU" dirty="0" smtClean="0">
                <a:solidFill>
                  <a:srgbClr val="FFFF00"/>
                </a:solidFill>
                <a:latin typeface="Baskerville Old Face" pitchFamily="18" charset="0"/>
              </a:rPr>
              <a:t> </a:t>
            </a:r>
            <a:r>
              <a:rPr lang="hu-HU" dirty="0" err="1" smtClean="0">
                <a:solidFill>
                  <a:srgbClr val="FFFF00"/>
                </a:solidFill>
                <a:latin typeface="Baskerville Old Face" pitchFamily="18" charset="0"/>
              </a:rPr>
              <a:t>plan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00034" y="1714488"/>
            <a:ext cx="8229600" cy="348298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b="1" u="sng" dirty="0" smtClean="0">
                <a:solidFill>
                  <a:schemeClr val="accent1">
                    <a:lumMod val="50000"/>
                  </a:schemeClr>
                </a:solidFill>
                <a:latin typeface="Baskerville Old Face" pitchFamily="18" charset="0"/>
              </a:rPr>
              <a:t>29.09 </a:t>
            </a:r>
            <a:r>
              <a:rPr lang="hu-HU" b="1" u="sng" dirty="0" err="1" smtClean="0">
                <a:solidFill>
                  <a:schemeClr val="accent1">
                    <a:lumMod val="50000"/>
                  </a:schemeClr>
                </a:solidFill>
                <a:latin typeface="Baskerville Old Face" pitchFamily="18" charset="0"/>
              </a:rPr>
              <a:t>Saturday</a:t>
            </a:r>
            <a:r>
              <a:rPr lang="hu-HU" b="1" u="sng" dirty="0" smtClean="0">
                <a:solidFill>
                  <a:schemeClr val="accent1">
                    <a:lumMod val="50000"/>
                  </a:schemeClr>
                </a:solidFill>
                <a:latin typeface="Baskerville Old Face" pitchFamily="18" charset="0"/>
              </a:rPr>
              <a:t> (Wellness and </a:t>
            </a:r>
            <a:r>
              <a:rPr lang="hu-HU" b="1" u="sng" dirty="0" err="1" smtClean="0">
                <a:solidFill>
                  <a:schemeClr val="accent1">
                    <a:lumMod val="50000"/>
                  </a:schemeClr>
                </a:solidFill>
                <a:latin typeface="Baskerville Old Face" pitchFamily="18" charset="0"/>
              </a:rPr>
              <a:t>recreation</a:t>
            </a:r>
            <a:r>
              <a:rPr lang="hu-HU" b="1" u="sng" dirty="0" smtClean="0">
                <a:solidFill>
                  <a:schemeClr val="accent1">
                    <a:lumMod val="50000"/>
                  </a:schemeClr>
                </a:solidFill>
                <a:latin typeface="Baskerville Old Face" pitchFamily="18" charset="0"/>
              </a:rPr>
              <a:t> </a:t>
            </a:r>
            <a:r>
              <a:rPr lang="hu-HU" b="1" u="sng" dirty="0" err="1" smtClean="0">
                <a:solidFill>
                  <a:schemeClr val="accent1">
                    <a:lumMod val="50000"/>
                  </a:schemeClr>
                </a:solidFill>
                <a:latin typeface="Baskerville Old Face" pitchFamily="18" charset="0"/>
              </a:rPr>
              <a:t>day</a:t>
            </a:r>
            <a:r>
              <a:rPr lang="hu-HU" b="1" u="sng" dirty="0" smtClean="0">
                <a:solidFill>
                  <a:schemeClr val="accent1">
                    <a:lumMod val="50000"/>
                  </a:schemeClr>
                </a:solidFill>
                <a:latin typeface="Baskerville Old Face" pitchFamily="18" charset="0"/>
              </a:rPr>
              <a:t>)</a:t>
            </a:r>
          </a:p>
          <a:p>
            <a:r>
              <a:rPr lang="hu-HU" sz="2000" b="1" dirty="0" err="1" smtClean="0">
                <a:solidFill>
                  <a:schemeClr val="accent1">
                    <a:lumMod val="50000"/>
                  </a:schemeClr>
                </a:solidFill>
                <a:latin typeface="Baskerville Old Face" pitchFamily="18" charset="0"/>
              </a:rPr>
              <a:t>Breakfeast</a:t>
            </a:r>
            <a:endParaRPr lang="hu-HU" sz="2000" b="1" dirty="0" smtClean="0">
              <a:solidFill>
                <a:schemeClr val="accent1">
                  <a:lumMod val="50000"/>
                </a:schemeClr>
              </a:solidFill>
              <a:latin typeface="Baskerville Old Face" pitchFamily="18" charset="0"/>
            </a:endParaRPr>
          </a:p>
          <a:p>
            <a:r>
              <a:rPr lang="hu-HU" sz="2000" b="1" dirty="0" smtClean="0">
                <a:solidFill>
                  <a:schemeClr val="accent1">
                    <a:lumMod val="50000"/>
                  </a:schemeClr>
                </a:solidFill>
                <a:latin typeface="Baskerville Old Face" pitchFamily="18" charset="0"/>
              </a:rPr>
              <a:t>(</a:t>
            </a:r>
            <a:r>
              <a:rPr lang="hu-HU" sz="2000" b="1" dirty="0" err="1" smtClean="0">
                <a:solidFill>
                  <a:schemeClr val="accent1">
                    <a:lumMod val="50000"/>
                  </a:schemeClr>
                </a:solidFill>
                <a:latin typeface="Baskerville Old Face" pitchFamily="18" charset="0"/>
              </a:rPr>
              <a:t>Congress</a:t>
            </a:r>
            <a:r>
              <a:rPr lang="hu-HU" sz="2000" b="1" dirty="0" smtClean="0">
                <a:solidFill>
                  <a:schemeClr val="accent1">
                    <a:lumMod val="50000"/>
                  </a:schemeClr>
                </a:solidFill>
                <a:latin typeface="Baskerville Old Face" pitchFamily="18" charset="0"/>
              </a:rPr>
              <a:t> meeting)</a:t>
            </a:r>
          </a:p>
          <a:p>
            <a:r>
              <a:rPr lang="hu-HU" sz="2000" b="1" dirty="0" err="1" smtClean="0">
                <a:solidFill>
                  <a:schemeClr val="accent1">
                    <a:lumMod val="50000"/>
                  </a:schemeClr>
                </a:solidFill>
                <a:latin typeface="Baskerville Old Face" pitchFamily="18" charset="0"/>
              </a:rPr>
              <a:t>Lunch</a:t>
            </a:r>
            <a:endParaRPr lang="hu-HU" sz="2000" b="1" dirty="0" smtClean="0">
              <a:solidFill>
                <a:schemeClr val="accent1">
                  <a:lumMod val="50000"/>
                </a:schemeClr>
              </a:solidFill>
              <a:latin typeface="Baskerville Old Face" pitchFamily="18" charset="0"/>
            </a:endParaRPr>
          </a:p>
          <a:p>
            <a:r>
              <a:rPr lang="hu-HU" sz="2000" b="1" dirty="0" smtClean="0">
                <a:solidFill>
                  <a:schemeClr val="accent1">
                    <a:lumMod val="50000"/>
                  </a:schemeClr>
                </a:solidFill>
                <a:latin typeface="Baskerville Old Face" pitchFamily="18" charset="0"/>
              </a:rPr>
              <a:t>Free </a:t>
            </a:r>
            <a:r>
              <a:rPr lang="hu-HU" sz="2000" b="1" dirty="0" err="1" smtClean="0">
                <a:solidFill>
                  <a:schemeClr val="accent1">
                    <a:lumMod val="50000"/>
                  </a:schemeClr>
                </a:solidFill>
                <a:latin typeface="Baskerville Old Face" pitchFamily="18" charset="0"/>
              </a:rPr>
              <a:t>time</a:t>
            </a:r>
            <a:r>
              <a:rPr lang="hu-HU" sz="2000" b="1" dirty="0" smtClean="0">
                <a:solidFill>
                  <a:schemeClr val="accent1">
                    <a:lumMod val="50000"/>
                  </a:schemeClr>
                </a:solidFill>
                <a:latin typeface="Baskerville Old Face" pitchFamily="18" charset="0"/>
              </a:rPr>
              <a:t> ( </a:t>
            </a:r>
            <a:r>
              <a:rPr lang="hu-HU" sz="2000" b="1" dirty="0" err="1" smtClean="0">
                <a:solidFill>
                  <a:schemeClr val="accent1">
                    <a:lumMod val="50000"/>
                  </a:schemeClr>
                </a:solidFill>
                <a:latin typeface="Baskerville Old Face" pitchFamily="18" charset="0"/>
              </a:rPr>
              <a:t>We</a:t>
            </a:r>
            <a:r>
              <a:rPr lang="hu-HU" sz="2000" b="1" dirty="0" smtClean="0">
                <a:solidFill>
                  <a:schemeClr val="accent1">
                    <a:lumMod val="50000"/>
                  </a:schemeClr>
                </a:solidFill>
                <a:latin typeface="Baskerville Old Face" pitchFamily="18" charset="0"/>
              </a:rPr>
              <a:t> </a:t>
            </a:r>
            <a:r>
              <a:rPr lang="hu-HU" sz="2000" b="1" dirty="0" err="1" smtClean="0">
                <a:solidFill>
                  <a:schemeClr val="accent1">
                    <a:lumMod val="50000"/>
                  </a:schemeClr>
                </a:solidFill>
                <a:latin typeface="Baskerville Old Face" pitchFamily="18" charset="0"/>
              </a:rPr>
              <a:t>recommended</a:t>
            </a:r>
            <a:r>
              <a:rPr lang="hu-HU" sz="2000" b="1" dirty="0" smtClean="0">
                <a:solidFill>
                  <a:schemeClr val="accent1">
                    <a:lumMod val="50000"/>
                  </a:schemeClr>
                </a:solidFill>
                <a:latin typeface="Baskerville Old Face" pitchFamily="18" charset="0"/>
              </a:rPr>
              <a:t> </a:t>
            </a:r>
            <a:r>
              <a:rPr lang="hu-HU" sz="2000" b="1" dirty="0" err="1" smtClean="0">
                <a:solidFill>
                  <a:schemeClr val="accent1">
                    <a:lumMod val="50000"/>
                  </a:schemeClr>
                </a:solidFill>
                <a:latin typeface="Baskerville Old Face" pitchFamily="18" charset="0"/>
              </a:rPr>
              <a:t>the</a:t>
            </a:r>
            <a:r>
              <a:rPr lang="hu-HU" sz="2000" b="1" dirty="0" smtClean="0">
                <a:solidFill>
                  <a:schemeClr val="accent1">
                    <a:lumMod val="50000"/>
                  </a:schemeClr>
                </a:solidFill>
                <a:latin typeface="Baskerville Old Face" pitchFamily="18" charset="0"/>
              </a:rPr>
              <a:t> wellness and </a:t>
            </a:r>
            <a:r>
              <a:rPr lang="hu-HU" sz="2000" b="1" dirty="0" err="1" smtClean="0">
                <a:solidFill>
                  <a:schemeClr val="accent1">
                    <a:lumMod val="50000"/>
                  </a:schemeClr>
                </a:solidFill>
                <a:latin typeface="Baskerville Old Face" pitchFamily="18" charset="0"/>
              </a:rPr>
              <a:t>recreation</a:t>
            </a:r>
            <a:r>
              <a:rPr lang="hu-HU" sz="2000" b="1" dirty="0" smtClean="0">
                <a:solidFill>
                  <a:schemeClr val="accent1">
                    <a:lumMod val="50000"/>
                  </a:schemeClr>
                </a:solidFill>
                <a:latin typeface="Baskerville Old Face" pitchFamily="18" charset="0"/>
              </a:rPr>
              <a:t> part of hotel)</a:t>
            </a:r>
          </a:p>
          <a:p>
            <a:r>
              <a:rPr lang="hu-HU" sz="2000" b="1" dirty="0" err="1" smtClean="0">
                <a:solidFill>
                  <a:schemeClr val="accent1">
                    <a:lumMod val="50000"/>
                  </a:schemeClr>
                </a:solidFill>
                <a:latin typeface="Baskerville Old Face" pitchFamily="18" charset="0"/>
              </a:rPr>
              <a:t>Dinner</a:t>
            </a:r>
            <a:endParaRPr lang="hu-HU" sz="2000" b="1" dirty="0" smtClean="0">
              <a:solidFill>
                <a:schemeClr val="accent1">
                  <a:lumMod val="50000"/>
                </a:schemeClr>
              </a:solidFill>
              <a:latin typeface="Baskerville Old Face" pitchFamily="18" charset="0"/>
            </a:endParaRPr>
          </a:p>
          <a:p>
            <a:r>
              <a:rPr lang="hu-HU" sz="2000" b="1" dirty="0" smtClean="0">
                <a:solidFill>
                  <a:schemeClr val="accent1">
                    <a:lumMod val="50000"/>
                  </a:schemeClr>
                </a:solidFill>
                <a:latin typeface="Baskerville Old Face" pitchFamily="18" charset="0"/>
              </a:rPr>
              <a:t>Operett performance</a:t>
            </a:r>
            <a:endParaRPr lang="hu-H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latin typeface="Baskerville Old Face" pitchFamily="18" charset="0"/>
              </a:rPr>
              <a:t>The </a:t>
            </a:r>
            <a:r>
              <a:rPr lang="hu-HU" dirty="0" err="1" smtClean="0">
                <a:latin typeface="Baskerville Old Face" pitchFamily="18" charset="0"/>
              </a:rPr>
              <a:t>Programe</a:t>
            </a:r>
            <a:r>
              <a:rPr lang="hu-HU" dirty="0" smtClean="0">
                <a:latin typeface="Baskerville Old Face" pitchFamily="18" charset="0"/>
              </a:rPr>
              <a:t> </a:t>
            </a:r>
            <a:r>
              <a:rPr lang="hu-HU" dirty="0" err="1" smtClean="0">
                <a:latin typeface="Baskerville Old Face" pitchFamily="18" charset="0"/>
              </a:rPr>
              <a:t>plan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u-HU" b="1" u="sng" dirty="0" smtClean="0">
                <a:solidFill>
                  <a:srgbClr val="002060"/>
                </a:solidFill>
                <a:latin typeface="Baskerville Old Face" pitchFamily="18" charset="0"/>
              </a:rPr>
              <a:t>30.09 Sunday</a:t>
            </a:r>
          </a:p>
          <a:p>
            <a:r>
              <a:rPr lang="hu-HU" sz="2000" b="1" dirty="0" err="1" smtClean="0">
                <a:solidFill>
                  <a:srgbClr val="002060"/>
                </a:solidFill>
                <a:latin typeface="Baskerville Old Face" pitchFamily="18" charset="0"/>
              </a:rPr>
              <a:t>Breakfeast</a:t>
            </a:r>
            <a:endParaRPr lang="hu-HU" sz="2000" b="1" dirty="0" smtClean="0">
              <a:solidFill>
                <a:srgbClr val="002060"/>
              </a:solidFill>
              <a:latin typeface="Baskerville Old Face" pitchFamily="18" charset="0"/>
            </a:endParaRPr>
          </a:p>
          <a:p>
            <a:r>
              <a:rPr lang="hu-HU" sz="2000" b="1" dirty="0" err="1" smtClean="0">
                <a:solidFill>
                  <a:srgbClr val="002060"/>
                </a:solidFill>
                <a:latin typeface="Baskerville Old Face" pitchFamily="18" charset="0"/>
              </a:rPr>
              <a:t>Trip</a:t>
            </a:r>
            <a:r>
              <a:rPr lang="hu-HU" sz="2000" b="1" dirty="0" smtClean="0">
                <a:solidFill>
                  <a:srgbClr val="002060"/>
                </a:solidFill>
                <a:latin typeface="Baskerville Old Face" pitchFamily="18" charset="0"/>
              </a:rPr>
              <a:t> </a:t>
            </a:r>
            <a:r>
              <a:rPr lang="hu-HU" sz="2000" b="1" dirty="0" err="1" smtClean="0">
                <a:solidFill>
                  <a:srgbClr val="002060"/>
                </a:solidFill>
                <a:latin typeface="Baskerville Old Face" pitchFamily="18" charset="0"/>
              </a:rPr>
              <a:t>to</a:t>
            </a:r>
            <a:r>
              <a:rPr lang="hu-HU" sz="2000" b="1" dirty="0" smtClean="0">
                <a:solidFill>
                  <a:srgbClr val="002060"/>
                </a:solidFill>
                <a:latin typeface="Baskerville Old Face" pitchFamily="18" charset="0"/>
              </a:rPr>
              <a:t> Keszthely (</a:t>
            </a:r>
            <a:r>
              <a:rPr lang="hu-HU" sz="2000" b="1" dirty="0" err="1" smtClean="0">
                <a:solidFill>
                  <a:srgbClr val="002060"/>
                </a:solidFill>
                <a:latin typeface="Baskerville Old Face" pitchFamily="18" charset="0"/>
              </a:rPr>
              <a:t>look</a:t>
            </a:r>
            <a:r>
              <a:rPr lang="hu-HU" sz="2000" b="1" dirty="0" smtClean="0">
                <a:solidFill>
                  <a:srgbClr val="002060"/>
                </a:solidFill>
                <a:latin typeface="Baskerville Old Face" pitchFamily="18" charset="0"/>
              </a:rPr>
              <a:t>: </a:t>
            </a:r>
            <a:r>
              <a:rPr lang="hu-HU" sz="2000" b="1" dirty="0" err="1" smtClean="0">
                <a:solidFill>
                  <a:srgbClr val="002060"/>
                </a:solidFill>
                <a:latin typeface="Baskerville Old Face" pitchFamily="18" charset="0"/>
              </a:rPr>
              <a:t>Castle</a:t>
            </a:r>
            <a:r>
              <a:rPr lang="hu-HU" sz="2000" b="1" dirty="0" smtClean="0">
                <a:solidFill>
                  <a:srgbClr val="002060"/>
                </a:solidFill>
                <a:latin typeface="Baskerville Old Face" pitchFamily="18" charset="0"/>
              </a:rPr>
              <a:t> of Festetics, </a:t>
            </a:r>
            <a:r>
              <a:rPr lang="hu-HU" sz="2000" b="1" dirty="0" err="1" smtClean="0">
                <a:solidFill>
                  <a:srgbClr val="002060"/>
                </a:solidFill>
                <a:latin typeface="Baskerville Old Face" pitchFamily="18" charset="0"/>
              </a:rPr>
              <a:t>modelltrain</a:t>
            </a:r>
            <a:r>
              <a:rPr lang="hu-HU" sz="2000" b="1" dirty="0" smtClean="0">
                <a:solidFill>
                  <a:srgbClr val="002060"/>
                </a:solidFill>
                <a:latin typeface="Baskerville Old Face" pitchFamily="18" charset="0"/>
              </a:rPr>
              <a:t> </a:t>
            </a:r>
            <a:r>
              <a:rPr lang="hu-HU" sz="2000" b="1" dirty="0" err="1" smtClean="0">
                <a:solidFill>
                  <a:srgbClr val="002060"/>
                </a:solidFill>
                <a:latin typeface="Baskerville Old Face" pitchFamily="18" charset="0"/>
              </a:rPr>
              <a:t>exibition</a:t>
            </a:r>
            <a:r>
              <a:rPr lang="hu-HU" sz="2000" b="1" dirty="0" smtClean="0">
                <a:solidFill>
                  <a:srgbClr val="002060"/>
                </a:solidFill>
                <a:latin typeface="Baskerville Old Face" pitchFamily="18" charset="0"/>
              </a:rPr>
              <a:t>)</a:t>
            </a:r>
          </a:p>
          <a:p>
            <a:r>
              <a:rPr lang="hu-HU" sz="2000" b="1" dirty="0" err="1" smtClean="0">
                <a:solidFill>
                  <a:srgbClr val="002060"/>
                </a:solidFill>
                <a:latin typeface="Baskerville Old Face" pitchFamily="18" charset="0"/>
              </a:rPr>
              <a:t>Trip</a:t>
            </a:r>
            <a:r>
              <a:rPr lang="hu-HU" sz="2000" b="1" dirty="0" smtClean="0">
                <a:solidFill>
                  <a:srgbClr val="002060"/>
                </a:solidFill>
                <a:latin typeface="Baskerville Old Face" pitchFamily="18" charset="0"/>
              </a:rPr>
              <a:t> </a:t>
            </a:r>
            <a:r>
              <a:rPr lang="hu-HU" sz="2000" b="1" dirty="0" err="1" smtClean="0">
                <a:solidFill>
                  <a:srgbClr val="002060"/>
                </a:solidFill>
                <a:latin typeface="Baskerville Old Face" pitchFamily="18" charset="0"/>
              </a:rPr>
              <a:t>to</a:t>
            </a:r>
            <a:r>
              <a:rPr lang="hu-HU" sz="2000" b="1" dirty="0" smtClean="0">
                <a:solidFill>
                  <a:srgbClr val="002060"/>
                </a:solidFill>
                <a:latin typeface="Baskerville Old Face" pitchFamily="18" charset="0"/>
              </a:rPr>
              <a:t> Badacsony </a:t>
            </a:r>
          </a:p>
          <a:p>
            <a:r>
              <a:rPr lang="hu-HU" sz="2000" b="1" dirty="0" err="1" smtClean="0">
                <a:solidFill>
                  <a:srgbClr val="002060"/>
                </a:solidFill>
                <a:latin typeface="Baskerville Old Face" pitchFamily="18" charset="0"/>
              </a:rPr>
              <a:t>Dinner</a:t>
            </a:r>
            <a:r>
              <a:rPr lang="hu-HU" sz="2000" b="1" dirty="0" smtClean="0">
                <a:solidFill>
                  <a:srgbClr val="002060"/>
                </a:solidFill>
                <a:latin typeface="Baskerville Old Face" pitchFamily="18" charset="0"/>
              </a:rPr>
              <a:t> </a:t>
            </a:r>
            <a:r>
              <a:rPr lang="hu-HU" sz="2000" b="1" dirty="0" err="1" smtClean="0">
                <a:solidFill>
                  <a:srgbClr val="002060"/>
                </a:solidFill>
                <a:latin typeface="Baskerville Old Face" pitchFamily="18" charset="0"/>
              </a:rPr>
              <a:t>in</a:t>
            </a:r>
            <a:r>
              <a:rPr lang="hu-HU" sz="2000" b="1" dirty="0" smtClean="0">
                <a:solidFill>
                  <a:srgbClr val="002060"/>
                </a:solidFill>
                <a:latin typeface="Baskerville Old Face" pitchFamily="18" charset="0"/>
              </a:rPr>
              <a:t> </a:t>
            </a:r>
            <a:r>
              <a:rPr lang="hu-HU" sz="2000" b="1" dirty="0" err="1" smtClean="0">
                <a:solidFill>
                  <a:srgbClr val="002060"/>
                </a:solidFill>
                <a:latin typeface="Baskerville Old Face" pitchFamily="18" charset="0"/>
              </a:rPr>
              <a:t>hause</a:t>
            </a:r>
            <a:r>
              <a:rPr lang="hu-HU" sz="2000" b="1" dirty="0" smtClean="0">
                <a:solidFill>
                  <a:srgbClr val="002060"/>
                </a:solidFill>
                <a:latin typeface="Baskerville Old Face" pitchFamily="18" charset="0"/>
              </a:rPr>
              <a:t> of Kisfaludy</a:t>
            </a:r>
          </a:p>
          <a:p>
            <a:r>
              <a:rPr lang="hu-HU" sz="2000" b="1" dirty="0" err="1" smtClean="0">
                <a:solidFill>
                  <a:srgbClr val="002060"/>
                </a:solidFill>
                <a:latin typeface="Baskerville Old Face" pitchFamily="18" charset="0"/>
              </a:rPr>
              <a:t>Vintage</a:t>
            </a:r>
            <a:r>
              <a:rPr lang="hu-HU" sz="2000" b="1" dirty="0" smtClean="0">
                <a:solidFill>
                  <a:srgbClr val="002060"/>
                </a:solidFill>
                <a:latin typeface="Baskerville Old Face" pitchFamily="18" charset="0"/>
              </a:rPr>
              <a:t> </a:t>
            </a:r>
            <a:r>
              <a:rPr lang="hu-HU" sz="2000" b="1" dirty="0" err="1" smtClean="0">
                <a:solidFill>
                  <a:srgbClr val="002060"/>
                </a:solidFill>
                <a:latin typeface="Baskerville Old Face" pitchFamily="18" charset="0"/>
              </a:rPr>
              <a:t>present</a:t>
            </a:r>
            <a:r>
              <a:rPr lang="hu-HU" sz="2000" b="1" dirty="0" smtClean="0">
                <a:solidFill>
                  <a:srgbClr val="002060"/>
                </a:solidFill>
                <a:latin typeface="Baskerville Old Face" pitchFamily="18" charset="0"/>
              </a:rPr>
              <a:t> and </a:t>
            </a:r>
            <a:r>
              <a:rPr lang="hu-HU" sz="2000" b="1" dirty="0" err="1" smtClean="0">
                <a:solidFill>
                  <a:srgbClr val="002060"/>
                </a:solidFill>
                <a:latin typeface="Baskerville Old Face" pitchFamily="18" charset="0"/>
              </a:rPr>
              <a:t>wine</a:t>
            </a:r>
            <a:r>
              <a:rPr lang="hu-HU" sz="2000" b="1" dirty="0" smtClean="0">
                <a:solidFill>
                  <a:srgbClr val="002060"/>
                </a:solidFill>
                <a:latin typeface="Baskerville Old Face" pitchFamily="18" charset="0"/>
              </a:rPr>
              <a:t> </a:t>
            </a:r>
            <a:r>
              <a:rPr lang="hu-HU" sz="2000" b="1" dirty="0" err="1" smtClean="0">
                <a:solidFill>
                  <a:srgbClr val="002060"/>
                </a:solidFill>
                <a:latin typeface="Baskerville Old Face" pitchFamily="18" charset="0"/>
              </a:rPr>
              <a:t>taste</a:t>
            </a:r>
            <a:endParaRPr lang="hu-HU" sz="2000" b="1" dirty="0" smtClean="0">
              <a:solidFill>
                <a:srgbClr val="002060"/>
              </a:solidFill>
              <a:latin typeface="Baskerville Old Face" pitchFamily="18" charset="0"/>
            </a:endParaRPr>
          </a:p>
          <a:p>
            <a:r>
              <a:rPr lang="hu-HU" sz="2000" b="1" dirty="0" err="1" smtClean="0">
                <a:solidFill>
                  <a:srgbClr val="002060"/>
                </a:solidFill>
                <a:latin typeface="Baskerville Old Face" pitchFamily="18" charset="0"/>
              </a:rPr>
              <a:t>Trip</a:t>
            </a:r>
            <a:r>
              <a:rPr lang="hu-HU" sz="2000" b="1" dirty="0" smtClean="0">
                <a:solidFill>
                  <a:srgbClr val="002060"/>
                </a:solidFill>
                <a:latin typeface="Baskerville Old Face" pitchFamily="18" charset="0"/>
              </a:rPr>
              <a:t> </a:t>
            </a:r>
            <a:r>
              <a:rPr lang="hu-HU" sz="2000" b="1" dirty="0" err="1" smtClean="0">
                <a:solidFill>
                  <a:srgbClr val="002060"/>
                </a:solidFill>
                <a:latin typeface="Baskerville Old Face" pitchFamily="18" charset="0"/>
              </a:rPr>
              <a:t>to</a:t>
            </a:r>
            <a:r>
              <a:rPr lang="hu-HU" sz="2000" b="1" dirty="0" smtClean="0">
                <a:solidFill>
                  <a:srgbClr val="002060"/>
                </a:solidFill>
                <a:latin typeface="Baskerville Old Face" pitchFamily="18" charset="0"/>
              </a:rPr>
              <a:t> hotel</a:t>
            </a:r>
          </a:p>
          <a:p>
            <a:r>
              <a:rPr lang="hu-HU" sz="2000" b="1" dirty="0" smtClean="0">
                <a:solidFill>
                  <a:srgbClr val="002060"/>
                </a:solidFill>
                <a:latin typeface="Baskerville Old Face" pitchFamily="18" charset="0"/>
              </a:rPr>
              <a:t>Diner and </a:t>
            </a:r>
            <a:r>
              <a:rPr lang="hu-HU" sz="2000" b="1" dirty="0" err="1" smtClean="0">
                <a:solidFill>
                  <a:srgbClr val="002060"/>
                </a:solidFill>
                <a:latin typeface="Baskerville Old Face" pitchFamily="18" charset="0"/>
              </a:rPr>
              <a:t>Closeing</a:t>
            </a:r>
            <a:r>
              <a:rPr lang="hu-HU" sz="2000" b="1" dirty="0" smtClean="0">
                <a:solidFill>
                  <a:srgbClr val="002060"/>
                </a:solidFill>
                <a:latin typeface="Baskerville Old Face" pitchFamily="18" charset="0"/>
              </a:rPr>
              <a:t> </a:t>
            </a:r>
            <a:r>
              <a:rPr lang="hu-HU" sz="2000" b="1" dirty="0" err="1" smtClean="0">
                <a:solidFill>
                  <a:srgbClr val="002060"/>
                </a:solidFill>
                <a:latin typeface="Baskerville Old Face" pitchFamily="18" charset="0"/>
              </a:rPr>
              <a:t>ceremony</a:t>
            </a:r>
            <a:endParaRPr lang="hu-HU" sz="2000" b="1" dirty="0" smtClean="0">
              <a:solidFill>
                <a:srgbClr val="002060"/>
              </a:solidFill>
              <a:latin typeface="Baskerville Old Face" pitchFamily="18" charset="0"/>
            </a:endParaRPr>
          </a:p>
          <a:p>
            <a:pPr>
              <a:buNone/>
            </a:pPr>
            <a:r>
              <a:rPr lang="hu-HU" b="1" u="sng" dirty="0" smtClean="0">
                <a:solidFill>
                  <a:srgbClr val="002060"/>
                </a:solidFill>
                <a:latin typeface="Baskerville Old Face" pitchFamily="18" charset="0"/>
              </a:rPr>
              <a:t>01.10 </a:t>
            </a:r>
            <a:r>
              <a:rPr lang="hu-HU" b="1" u="sng" dirty="0" err="1" smtClean="0">
                <a:solidFill>
                  <a:srgbClr val="002060"/>
                </a:solidFill>
                <a:latin typeface="Baskerville Old Face" pitchFamily="18" charset="0"/>
              </a:rPr>
              <a:t>Monday</a:t>
            </a:r>
            <a:endParaRPr lang="hu-HU" b="1" u="sng" dirty="0" smtClean="0">
              <a:solidFill>
                <a:srgbClr val="002060"/>
              </a:solidFill>
              <a:latin typeface="Baskerville Old Face" pitchFamily="18" charset="0"/>
            </a:endParaRPr>
          </a:p>
          <a:p>
            <a:r>
              <a:rPr lang="hu-HU" sz="2000" b="1" dirty="0" err="1" smtClean="0">
                <a:solidFill>
                  <a:srgbClr val="002060"/>
                </a:solidFill>
                <a:latin typeface="Baskerville Old Face" pitchFamily="18" charset="0"/>
              </a:rPr>
              <a:t>Breakfeast</a:t>
            </a:r>
            <a:endParaRPr lang="hu-HU" sz="2000" b="1" dirty="0" smtClean="0">
              <a:solidFill>
                <a:srgbClr val="002060"/>
              </a:solidFill>
              <a:latin typeface="Baskerville Old Face" pitchFamily="18" charset="0"/>
            </a:endParaRPr>
          </a:p>
          <a:p>
            <a:r>
              <a:rPr lang="hu-HU" sz="2000" b="1" dirty="0" err="1" smtClean="0">
                <a:solidFill>
                  <a:srgbClr val="002060"/>
                </a:solidFill>
                <a:latin typeface="Baskerville Old Face" pitchFamily="18" charset="0"/>
              </a:rPr>
              <a:t>Depart</a:t>
            </a:r>
            <a:r>
              <a:rPr lang="hu-HU" sz="2000" b="1" dirty="0" smtClean="0">
                <a:solidFill>
                  <a:srgbClr val="002060"/>
                </a:solidFill>
                <a:latin typeface="Baskerville Old Face" pitchFamily="18" charset="0"/>
              </a:rPr>
              <a:t> </a:t>
            </a:r>
            <a:r>
              <a:rPr lang="hu-HU" sz="2000" b="1" dirty="0" err="1" smtClean="0">
                <a:solidFill>
                  <a:srgbClr val="002060"/>
                </a:solidFill>
                <a:latin typeface="Baskerville Old Face" pitchFamily="18" charset="0"/>
              </a:rPr>
              <a:t>to</a:t>
            </a:r>
            <a:r>
              <a:rPr lang="hu-HU" sz="2000" b="1" dirty="0" smtClean="0">
                <a:solidFill>
                  <a:srgbClr val="002060"/>
                </a:solidFill>
                <a:latin typeface="Baskerville Old Face" pitchFamily="18" charset="0"/>
              </a:rPr>
              <a:t> </a:t>
            </a:r>
            <a:r>
              <a:rPr lang="hu-HU" sz="2000" b="1" dirty="0" err="1" smtClean="0">
                <a:solidFill>
                  <a:srgbClr val="002060"/>
                </a:solidFill>
                <a:latin typeface="Baskerville Old Face" pitchFamily="18" charset="0"/>
              </a:rPr>
              <a:t>home</a:t>
            </a:r>
            <a:endParaRPr lang="hu-HU" sz="2000" b="1" dirty="0" smtClean="0">
              <a:solidFill>
                <a:srgbClr val="002060"/>
              </a:solidFill>
              <a:latin typeface="Baskerville Old Face" pitchFamily="18" charset="0"/>
            </a:endParaRPr>
          </a:p>
          <a:p>
            <a:pPr>
              <a:buNone/>
            </a:pPr>
            <a:endParaRPr lang="hu-H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57158" y="1500174"/>
            <a:ext cx="8229600" cy="2225668"/>
          </a:xfrm>
        </p:spPr>
        <p:txBody>
          <a:bodyPr>
            <a:normAutofit/>
          </a:bodyPr>
          <a:lstStyle/>
          <a:p>
            <a:r>
              <a:rPr lang="hu-HU" sz="4800" b="1" dirty="0" smtClean="0">
                <a:solidFill>
                  <a:srgbClr val="FF0000"/>
                </a:solidFill>
                <a:latin typeface="Comic Sans MS" pitchFamily="66" charset="0"/>
              </a:rPr>
              <a:t>WE WELCOME EVERYONE</a:t>
            </a:r>
            <a:endParaRPr lang="hu-HU" sz="4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802</TotalTime>
  <Words>178</Words>
  <Application>Microsoft Office PowerPoint</Application>
  <PresentationFormat>Diavetítés a képernyőre (4:3 oldalarány)</PresentationFormat>
  <Paragraphs>48</Paragraphs>
  <Slides>8</Slides>
  <Notes>1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9" baseType="lpstr">
      <vt:lpstr>Office-téma</vt:lpstr>
      <vt:lpstr>57. FIRAC Congress  04.-08.10.2018</vt:lpstr>
      <vt:lpstr>Hotel Pelion Tapolca</vt:lpstr>
      <vt:lpstr>Hotel Pelion</vt:lpstr>
      <vt:lpstr>Around Tapolca</vt:lpstr>
      <vt:lpstr>The Programe plan</vt:lpstr>
      <vt:lpstr>The Programe plan</vt:lpstr>
      <vt:lpstr>The Programe plan</vt:lpstr>
      <vt:lpstr>WE WELCOME EVERYONE</vt:lpstr>
    </vt:vector>
  </TitlesOfParts>
  <Company>TEB Központ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57. FIRAC Congress  2018</dc:title>
  <dc:creator>VNTCS</dc:creator>
  <cp:lastModifiedBy>VNTCS</cp:lastModifiedBy>
  <cp:revision>51</cp:revision>
  <dcterms:created xsi:type="dcterms:W3CDTF">2016-09-07T13:39:42Z</dcterms:created>
  <dcterms:modified xsi:type="dcterms:W3CDTF">2017-10-18T13:25:01Z</dcterms:modified>
</cp:coreProperties>
</file>